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10" r:id="rId50"/>
    <p:sldId id="311" r:id="rId51"/>
    <p:sldId id="312" r:id="rId52"/>
    <p:sldId id="313" r:id="rId53"/>
    <p:sldId id="316" r:id="rId54"/>
    <p:sldId id="317" r:id="rId55"/>
    <p:sldId id="320" r:id="rId56"/>
    <p:sldId id="321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40" r:id="rId73"/>
    <p:sldId id="341" r:id="rId74"/>
    <p:sldId id="342" r:id="rId75"/>
    <p:sldId id="343" r:id="rId76"/>
    <p:sldId id="344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297" r:id="rId104"/>
    <p:sldId id="374" r:id="rId105"/>
    <p:sldId id="298" r:id="rId106"/>
    <p:sldId id="375" r:id="rId107"/>
    <p:sldId id="299" r:id="rId108"/>
    <p:sldId id="376" r:id="rId109"/>
    <p:sldId id="306" r:id="rId110"/>
    <p:sldId id="377" r:id="rId111"/>
    <p:sldId id="308" r:id="rId112"/>
    <p:sldId id="378" r:id="rId113"/>
    <p:sldId id="379" r:id="rId114"/>
    <p:sldId id="309" r:id="rId115"/>
    <p:sldId id="314" r:id="rId116"/>
    <p:sldId id="380" r:id="rId117"/>
    <p:sldId id="381" r:id="rId118"/>
    <p:sldId id="315" r:id="rId119"/>
    <p:sldId id="318" r:id="rId120"/>
    <p:sldId id="382" r:id="rId121"/>
    <p:sldId id="319" r:id="rId122"/>
    <p:sldId id="383" r:id="rId123"/>
    <p:sldId id="322" r:id="rId124"/>
    <p:sldId id="384" r:id="rId125"/>
    <p:sldId id="323" r:id="rId126"/>
    <p:sldId id="385" r:id="rId127"/>
    <p:sldId id="339" r:id="rId128"/>
    <p:sldId id="386" r:id="rId129"/>
    <p:sldId id="358" r:id="rId130"/>
    <p:sldId id="387" r:id="rId131"/>
    <p:sldId id="359" r:id="rId132"/>
    <p:sldId id="388" r:id="rId133"/>
  </p:sldIdLst>
  <p:sldSz cx="6070600" cy="3422650"/>
  <p:notesSz cx="6070600" cy="34226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88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771" y="1061021"/>
            <a:ext cx="5165407" cy="7187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1542" y="1916684"/>
            <a:ext cx="4253865" cy="855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03847" y="787209"/>
            <a:ext cx="2643473" cy="2258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29629" y="787209"/>
            <a:ext cx="2643473" cy="2258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847" y="136906"/>
            <a:ext cx="5469255" cy="547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3847" y="787209"/>
            <a:ext cx="5469255" cy="22589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66163" y="3183064"/>
            <a:ext cx="1944624" cy="171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03847" y="3183064"/>
            <a:ext cx="1397698" cy="171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75404" y="3183064"/>
            <a:ext cx="1397698" cy="171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E4C827-1D8F-34D4-5E08-AFFF4B375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E13F-95A1-489E-5C2C-29252ACE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1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47B707-2EBF-987D-7D9C-EDC2D5DD3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349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649464-6CCA-1752-6CBD-CA106BB1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798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4B215E-19B5-A23A-5B0C-EB5A9928F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2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3314A6-C820-2B03-4E95-C87901136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FBFBC6-6A56-6C70-0900-746B40F3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0" y="1297"/>
            <a:ext cx="6070600" cy="34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51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40528E-D62C-B3C0-2779-CC43D2A25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6" b="-3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438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66400-6C1C-D470-CF7D-BF5458598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77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A5FD2E-E089-CBD0-C881-270A9B02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56A75B-E338-44E1-2329-4D1352F5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" y="0"/>
            <a:ext cx="604668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19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15A25475-4E5E-80CB-F71A-1E4C10349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710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46DB15-0F2A-A08E-33B2-168FB072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6350"/>
            <a:ext cx="60674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B57B77-E8FB-3443-DA32-2F6C52480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58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3F6396B-961D-53FF-AFDF-747663D0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6056189" cy="34226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7E76BD-4F06-6A8D-5ACB-0B2DC9DF4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r="26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69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E15CF8F-5353-40EA-5B2C-086A6C2D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1112"/>
            <a:ext cx="60674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D06FCF-43D5-9280-0D0F-7C81A086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4"/>
            <a:ext cx="6070600" cy="34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99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881DFD-B4A6-8B6F-3CC5-3B73FBB21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75828A-1A1C-A118-824A-F48C4615E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174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D11DAA-0D8B-BD21-699F-A8019062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6350"/>
            <a:ext cx="60674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E3FD406-FF84-21E1-1A96-982F3397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9"/>
            <a:ext cx="6070600" cy="33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81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AD5B93E-957C-A981-FD80-163EA998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587"/>
            <a:ext cx="605790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0E71AE-592A-A4FF-221C-9E0AAAE26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017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933683-2D8B-D8BE-BB06-A4639F302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D19B49-D1F6-EBBE-7911-6D45DD3F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605618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6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3DA234-6984-EC44-05C2-A614B2646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78100D-3064-8F1A-4F8E-80B15BF5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" r="-3" b="-3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F935ED-55BD-2FE1-2F34-DE2CE4807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EE58E4-0B92-D120-1500-A52E10F8A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1DB29C-9A53-2395-EAFF-51C60913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12FA30-259D-29DC-2D7E-F3737CFE1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" r="83" b="-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4C51D3-1D45-131F-2D95-C57351E8C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8C2CF1-9B61-605E-1E62-59A549EB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065431-E54E-5AB2-0B77-B0C949408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3C3DBE-DA1F-6604-8BF8-C711C8AC3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C8C417-5030-AD82-700C-1BBAF5B27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" r="295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7A0D25-DAE2-B17B-3F79-8ADAF2059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4FD1DF-B5C4-5944-C858-4450B1A5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 r="210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CDFC68-14A3-98BE-A1E8-B45CAD25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69D290-A116-8A7E-96D1-EDE8A7E22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7F504-4BF5-553B-C285-7988DF01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r="522" b="-2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F7C578-DEA4-53A7-71DB-306FC2A71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" r="1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65258-9037-22F5-7F8E-622316033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" r="5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AEF64-F70B-BF54-0FDB-16CC2FF66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" r="-2" b="-2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0F0BB1-7249-8942-39FE-A0DB74BC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DAA98-4F1C-726E-6DD5-057A7771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1613BE-94EF-1A03-9351-79D6BACC2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" r="1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19C853-E279-2E97-2EA4-F9A2768CD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69F88F-AC63-45DC-2526-221BA7374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r="202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1DC35B-E9EE-40A9-AC52-C19E4D44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1D534A-FECF-746D-CD58-C642E1F5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40FA79-8789-511B-A3E7-95BC7980C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" r="340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322303-D279-4246-CB1E-17B9E69A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6350"/>
            <a:ext cx="60674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396AFE-9DFE-AB74-3625-39E40F17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B4DBC3-5672-B111-046A-977C43A35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r="383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F3C485-276D-96E6-629F-5B2FED5BC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A36A59-3F80-BE19-CFAE-AB4A7870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" y="0"/>
            <a:ext cx="6056189" cy="34226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B2B3AD-5F4A-0BC3-EAAA-E4A38D382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26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BA5DE7-6E18-E4A6-5118-B116608E8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328226B-4112-6BEB-4AE9-9767E716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9"/>
            <a:ext cx="6070600" cy="339687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C6C5E3-4507-BEFC-8E06-2F571FB1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" r="37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A06123-91F0-00E2-3873-7BD2491D8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" r="377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15F8AA-5DD4-FC06-3CC2-8BDB4E3A6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A96A9B9-F7C7-6B86-6151-E893C197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11112"/>
            <a:ext cx="604837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84ADF7-829F-FF11-78F8-3CA8ED6F3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" r="1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5C2C54-5A53-33AD-B19E-58B4D6334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" r="1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41D649-1D98-3E1A-2345-84104204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" r="610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C89411-FF60-FB95-8CE1-748A77DC2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DDDF0D-CF1C-3D0D-6723-BBC8ECA2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" b="1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797957-1A2C-2E7C-370B-8F4690EC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53421C0-7823-81DA-4C42-061957AE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4"/>
            <a:ext cx="6070600" cy="34159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Interface gráfica do usuário, Texto, Aplicativo, Site&#10;&#10;Descrição gerada automaticamente">
            <a:extLst>
              <a:ext uri="{FF2B5EF4-FFF2-40B4-BE49-F238E27FC236}">
                <a16:creationId xmlns:a16="http://schemas.microsoft.com/office/drawing/2014/main" id="{C7128BEF-E367-2082-ED31-607C9A484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BA9EFD0-3D68-C4EB-D623-0049DCD0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" y="11112"/>
            <a:ext cx="604837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010BEA-7E5C-BBEE-A9DF-6EC916DAB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" r="-2" b="-2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EA122D-7EB5-2C78-ED45-2B9EDF05D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344D55F-6528-593B-300D-30FF7D43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1587"/>
            <a:ext cx="6067425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C21CB4-6F5C-3D32-F91F-0C8C9672A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8" y="0"/>
            <a:ext cx="6069083" cy="342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22602-3E1A-B9F4-56CD-B2604231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"/>
          <a:stretch/>
        </p:blipFill>
        <p:spPr>
          <a:xfrm>
            <a:off x="20" y="639"/>
            <a:ext cx="6070580" cy="3422011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3419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0</Words>
  <Application>Microsoft Office PowerPoint</Application>
  <PresentationFormat>Personalizar</PresentationFormat>
  <Paragraphs>0</Paragraphs>
  <Slides>132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132</vt:i4>
      </vt:variant>
    </vt:vector>
  </HeadingPairs>
  <TitlesOfParts>
    <vt:vector size="134" baseType="lpstr"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get</dc:creator>
  <cp:lastModifiedBy>GETÚLIO DA SILVA SANTOS</cp:lastModifiedBy>
  <cp:revision>2</cp:revision>
  <dcterms:created xsi:type="dcterms:W3CDTF">2023-02-12T19:41:55Z</dcterms:created>
  <dcterms:modified xsi:type="dcterms:W3CDTF">2023-02-12T22:42:10Z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2023-02-12T00:00:00Z</vt:filetime>
  </property>
  <property fmtid="{D5CDD505-2E9C-101B-9397-08002B2CF9AE}" pid="3" name="LastSaved">
    <vt:filetime>2023-02-12T00:00:00Z</vt:filetime>
  </property>
</Properties>
</file>